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62" r:id="rId3"/>
    <p:sldId id="265" r:id="rId4"/>
    <p:sldId id="257" r:id="rId5"/>
    <p:sldId id="268" r:id="rId6"/>
    <p:sldId id="261" r:id="rId7"/>
    <p:sldId id="263" r:id="rId8"/>
    <p:sldId id="269" r:id="rId9"/>
    <p:sldId id="266" r:id="rId10"/>
    <p:sldId id="271" r:id="rId11"/>
  </p:sldIdLst>
  <p:sldSz cx="12801600" cy="9601200" type="A3"/>
  <p:notesSz cx="9144000" cy="6858000"/>
  <p:defaultTextStyle>
    <a:defPPr>
      <a:defRPr lang="de-DE"/>
    </a:defPPr>
    <a:lvl1pPr marL="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kOSxYZaFSgl2z/CGyYBppg==" hashData="ZZ1iS/3f+Vurc1Ga6MmtSbK4XqI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68" autoAdjust="0"/>
  </p:normalViewPr>
  <p:slideViewPr>
    <p:cSldViewPr snapToGrid="0" snapToObjects="1">
      <p:cViewPr>
        <p:scale>
          <a:sx n="150" d="100"/>
          <a:sy n="150" d="100"/>
        </p:scale>
        <p:origin x="-58" y="206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7FDEE-5866-594E-ACB1-957212F0F1A7}" type="datetimeFigureOut">
              <a:rPr lang="de-DE" smtClean="0"/>
              <a:pPr/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B7576-4EA3-214D-A4E8-8EA55E54B4C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4008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640080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640080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6400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64008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640080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64008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64008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64008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64008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half" idx="2"/>
          </p:nvPr>
        </p:nvSpPr>
        <p:spPr>
          <a:xfrm>
            <a:off x="709373" y="398922"/>
            <a:ext cx="11384285" cy="605650"/>
          </a:xfrm>
        </p:spPr>
        <p:txBody>
          <a:bodyPr>
            <a:normAutofit/>
          </a:bodyPr>
          <a:lstStyle/>
          <a:p>
            <a:pPr algn="just"/>
            <a:r>
              <a:rPr lang="de-DE" dirty="0" smtClean="0">
                <a:latin typeface="Arial"/>
                <a:cs typeface="Arial"/>
              </a:rPr>
              <a:t>Bebauungsplan-Aufstellungsverfahren „Alter Sportplatz“ </a:t>
            </a:r>
            <a:r>
              <a:rPr lang="de-DE" dirty="0" smtClean="0">
                <a:latin typeface="Arial Narrow"/>
                <a:cs typeface="Arial Narrow"/>
              </a:rPr>
              <a:t>	   </a:t>
            </a:r>
            <a:r>
              <a:rPr lang="de-DE" dirty="0" smtClean="0">
                <a:latin typeface="Arial"/>
                <a:cs typeface="Arial"/>
              </a:rPr>
              <a:t> 	                       </a:t>
            </a:r>
            <a:r>
              <a:rPr lang="de-DE" sz="1100" dirty="0" smtClean="0">
                <a:latin typeface="Arial"/>
                <a:cs typeface="Arial"/>
              </a:rPr>
              <a:t>Informationsveranstaltung 7. März 2017</a:t>
            </a:r>
            <a:endParaRPr lang="de-DE" sz="1100" dirty="0">
              <a:latin typeface="Arial"/>
              <a:cs typeface="Arial"/>
            </a:endParaRPr>
          </a:p>
        </p:txBody>
      </p:sp>
      <p:pic>
        <p:nvPicPr>
          <p:cNvPr id="6" name="Bildplatzhalter 5" descr="P6A Sportplatzstrass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30756" b="-30756"/>
          <a:stretch>
            <a:fillRect/>
          </a:stretch>
        </p:blipFill>
        <p:spPr>
          <a:xfrm>
            <a:off x="856800" y="857885"/>
            <a:ext cx="11088000" cy="83160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half" idx="2"/>
          </p:nvPr>
        </p:nvSpPr>
        <p:spPr>
          <a:xfrm>
            <a:off x="856800" y="398922"/>
            <a:ext cx="11236858" cy="605650"/>
          </a:xfrm>
        </p:spPr>
        <p:txBody>
          <a:bodyPr>
            <a:normAutofit/>
          </a:bodyPr>
          <a:lstStyle/>
          <a:p>
            <a:pPr algn="just"/>
            <a:r>
              <a:rPr lang="de-DE" dirty="0" smtClean="0">
                <a:latin typeface="Arial"/>
                <a:cs typeface="Arial"/>
              </a:rPr>
              <a:t>Bebauungsplan-Aufstellungsverfahren „Alter Sportplatz“ </a:t>
            </a:r>
            <a:r>
              <a:rPr lang="de-DE" dirty="0" smtClean="0">
                <a:latin typeface="Arial Narrow"/>
                <a:cs typeface="Arial Narrow"/>
              </a:rPr>
              <a:t>	   </a:t>
            </a:r>
            <a:r>
              <a:rPr lang="de-DE" dirty="0" smtClean="0">
                <a:latin typeface="Arial"/>
                <a:cs typeface="Arial"/>
              </a:rPr>
              <a:t> 	                    </a:t>
            </a:r>
            <a:r>
              <a:rPr lang="de-DE" sz="1100" dirty="0" smtClean="0">
                <a:latin typeface="Arial"/>
                <a:cs typeface="Arial"/>
              </a:rPr>
              <a:t>Informationsveranstaltung 7. März 2017</a:t>
            </a:r>
            <a:endParaRPr lang="de-DE" sz="1100" dirty="0">
              <a:latin typeface="Arial"/>
              <a:cs typeface="Arial"/>
            </a:endParaRPr>
          </a:p>
        </p:txBody>
      </p:sp>
      <p:pic>
        <p:nvPicPr>
          <p:cNvPr id="7" name="Bild 6" descr="P6A Sportplatzstrasse he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00" y="1962150"/>
            <a:ext cx="11088000" cy="515494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22867" y="7780867"/>
            <a:ext cx="68581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venir Book"/>
                <a:cs typeface="Avenir Book"/>
              </a:rPr>
              <a:t>Wir bedanken uns für Ihre Aufmerksamkeit . . .</a:t>
            </a:r>
          </a:p>
        </p:txBody>
      </p:sp>
    </p:spTree>
    <p:extLst>
      <p:ext uri="{BB962C8B-B14F-4D97-AF65-F5344CB8AC3E}">
        <p14:creationId xmlns:p14="http://schemas.microsoft.com/office/powerpoint/2010/main" val="269018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half" idx="2"/>
          </p:nvPr>
        </p:nvSpPr>
        <p:spPr>
          <a:xfrm>
            <a:off x="718007" y="398922"/>
            <a:ext cx="11581598" cy="605650"/>
          </a:xfrm>
        </p:spPr>
        <p:txBody>
          <a:bodyPr>
            <a:normAutofit/>
          </a:bodyPr>
          <a:lstStyle/>
          <a:p>
            <a:pPr algn="just"/>
            <a:r>
              <a:rPr lang="de-DE" dirty="0" smtClean="0">
                <a:latin typeface="Arial"/>
                <a:cs typeface="Arial"/>
              </a:rPr>
              <a:t>Bebauungsplan-Aufstellungsverfahren „Alter Sportplatz“ </a:t>
            </a:r>
            <a:r>
              <a:rPr lang="de-DE" dirty="0" smtClean="0">
                <a:latin typeface="Arial Narrow"/>
                <a:cs typeface="Arial Narrow"/>
              </a:rPr>
              <a:t>	   </a:t>
            </a:r>
            <a:r>
              <a:rPr lang="de-DE" dirty="0" smtClean="0">
                <a:latin typeface="Arial"/>
                <a:cs typeface="Arial"/>
              </a:rPr>
              <a:t> 	                   </a:t>
            </a:r>
            <a:r>
              <a:rPr lang="de-DE" sz="1100" dirty="0" smtClean="0">
                <a:latin typeface="Arial"/>
                <a:cs typeface="Arial"/>
              </a:rPr>
              <a:t>Informationsveranstaltung 7. März 2017</a:t>
            </a:r>
            <a:endParaRPr lang="de-DE" sz="1100" dirty="0">
              <a:latin typeface="Arial"/>
              <a:cs typeface="Arial"/>
            </a:endParaRPr>
          </a:p>
        </p:txBody>
      </p:sp>
      <p:pic>
        <p:nvPicPr>
          <p:cNvPr id="3" name="Bildplatzhalter 2" descr="Lageplan_Übersicht, ANSICHT OST _ Layout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" b="977"/>
          <a:stretch>
            <a:fillRect/>
          </a:stretch>
        </p:blipFill>
        <p:spPr>
          <a:xfrm>
            <a:off x="798936" y="1004572"/>
            <a:ext cx="11088000" cy="8316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half" idx="2"/>
          </p:nvPr>
        </p:nvSpPr>
        <p:spPr>
          <a:xfrm>
            <a:off x="856799" y="398922"/>
            <a:ext cx="11292326" cy="605650"/>
          </a:xfrm>
        </p:spPr>
        <p:txBody>
          <a:bodyPr>
            <a:normAutofit/>
          </a:bodyPr>
          <a:lstStyle/>
          <a:p>
            <a:pPr algn="just"/>
            <a:r>
              <a:rPr lang="de-DE" dirty="0" smtClean="0">
                <a:latin typeface="Arial"/>
                <a:cs typeface="Arial"/>
              </a:rPr>
              <a:t>Bebauungsplan-Aufstellungsverfahren „Alter Sportplatz“ </a:t>
            </a:r>
            <a:r>
              <a:rPr lang="de-DE" dirty="0" smtClean="0">
                <a:latin typeface="Arial Narrow"/>
                <a:cs typeface="Arial Narrow"/>
              </a:rPr>
              <a:t>	   </a:t>
            </a:r>
            <a:r>
              <a:rPr lang="de-DE" dirty="0" smtClean="0">
                <a:latin typeface="Arial"/>
                <a:cs typeface="Arial"/>
              </a:rPr>
              <a:t> 	                    </a:t>
            </a:r>
            <a:r>
              <a:rPr lang="de-DE" sz="1100" dirty="0" smtClean="0">
                <a:latin typeface="Arial"/>
                <a:cs typeface="Arial"/>
              </a:rPr>
              <a:t>Informationsveranstaltung 7. März 2017</a:t>
            </a:r>
            <a:endParaRPr lang="de-DE" sz="1100" dirty="0">
              <a:latin typeface="Arial"/>
              <a:cs typeface="Arial"/>
            </a:endParaRPr>
          </a:p>
        </p:txBody>
      </p:sp>
      <p:pic>
        <p:nvPicPr>
          <p:cNvPr id="4" name="Bild 3" descr="UG, EG, SCHNITT A2 _ 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9" y="835239"/>
            <a:ext cx="11088000" cy="84828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half" idx="2"/>
          </p:nvPr>
        </p:nvSpPr>
        <p:spPr>
          <a:xfrm>
            <a:off x="856799" y="398922"/>
            <a:ext cx="11292326" cy="605650"/>
          </a:xfrm>
        </p:spPr>
        <p:txBody>
          <a:bodyPr>
            <a:normAutofit/>
          </a:bodyPr>
          <a:lstStyle/>
          <a:p>
            <a:pPr algn="just"/>
            <a:r>
              <a:rPr lang="de-DE" dirty="0" smtClean="0">
                <a:latin typeface="Arial"/>
                <a:cs typeface="Arial"/>
              </a:rPr>
              <a:t>Bebauungsplan-Aufstellungsverfahren „Alter Sportplatz“ </a:t>
            </a:r>
            <a:r>
              <a:rPr lang="de-DE" dirty="0" smtClean="0">
                <a:latin typeface="Arial Narrow"/>
                <a:cs typeface="Arial Narrow"/>
              </a:rPr>
              <a:t>	   </a:t>
            </a:r>
            <a:r>
              <a:rPr lang="de-DE" dirty="0" smtClean="0">
                <a:latin typeface="Arial"/>
                <a:cs typeface="Arial"/>
              </a:rPr>
              <a:t> 	                   </a:t>
            </a:r>
            <a:r>
              <a:rPr lang="de-DE" sz="1100" dirty="0" smtClean="0">
                <a:latin typeface="Arial"/>
                <a:cs typeface="Arial"/>
              </a:rPr>
              <a:t>Informationsveranstaltung 7. März 2017</a:t>
            </a:r>
            <a:endParaRPr lang="de-DE" sz="1100" dirty="0">
              <a:latin typeface="Arial"/>
              <a:cs typeface="Arial"/>
            </a:endParaRPr>
          </a:p>
        </p:txBody>
      </p:sp>
      <p:pic>
        <p:nvPicPr>
          <p:cNvPr id="3" name="Bild 2" descr="1.OG, 2.OG, SCHNITT B1 _ 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9" y="889001"/>
            <a:ext cx="11088000" cy="84828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half" idx="2"/>
          </p:nvPr>
        </p:nvSpPr>
        <p:spPr>
          <a:xfrm>
            <a:off x="709373" y="398922"/>
            <a:ext cx="11613114" cy="605650"/>
          </a:xfrm>
        </p:spPr>
        <p:txBody>
          <a:bodyPr>
            <a:normAutofit/>
          </a:bodyPr>
          <a:lstStyle/>
          <a:p>
            <a:pPr algn="just"/>
            <a:r>
              <a:rPr lang="de-DE" dirty="0" smtClean="0">
                <a:latin typeface="Arial"/>
                <a:cs typeface="Arial"/>
              </a:rPr>
              <a:t>Bebauungsplan-Aufstellungsverfahren „Alter Sportplatz“ </a:t>
            </a:r>
            <a:r>
              <a:rPr lang="de-DE" dirty="0" smtClean="0">
                <a:latin typeface="Arial Narrow"/>
                <a:cs typeface="Arial Narrow"/>
              </a:rPr>
              <a:t>	   </a:t>
            </a:r>
            <a:r>
              <a:rPr lang="de-DE" dirty="0" smtClean="0">
                <a:latin typeface="Arial"/>
                <a:cs typeface="Arial"/>
              </a:rPr>
              <a:t> 	                      </a:t>
            </a:r>
            <a:r>
              <a:rPr lang="de-DE" sz="1100" dirty="0" smtClean="0">
                <a:latin typeface="Arial"/>
                <a:cs typeface="Arial"/>
              </a:rPr>
              <a:t>Informationsveranstaltung 7. März 2017</a:t>
            </a:r>
            <a:endParaRPr lang="de-DE" sz="1100" dirty="0">
              <a:latin typeface="Arial"/>
              <a:cs typeface="Arial"/>
            </a:endParaRPr>
          </a:p>
        </p:txBody>
      </p:sp>
      <p:pic>
        <p:nvPicPr>
          <p:cNvPr id="5" name="Bildplatzhalter 4" descr="P3a Sportplatzstrass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25078" b="-25078"/>
          <a:stretch>
            <a:fillRect/>
          </a:stretch>
        </p:blipFill>
        <p:spPr>
          <a:xfrm>
            <a:off x="810973" y="857885"/>
            <a:ext cx="11088000" cy="8316000"/>
          </a:xfrm>
        </p:spPr>
      </p:pic>
      <p:sp>
        <p:nvSpPr>
          <p:cNvPr id="2" name="Textfeld 1"/>
          <p:cNvSpPr txBox="1"/>
          <p:nvPr/>
        </p:nvSpPr>
        <p:spPr>
          <a:xfrm>
            <a:off x="9505419" y="7894823"/>
            <a:ext cx="2393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latin typeface="Arial"/>
                <a:cs typeface="Arial"/>
              </a:rPr>
              <a:t>EINGANG NACHBARSCHAFTSHAUS</a:t>
            </a:r>
            <a:endParaRPr lang="de-DE"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half" idx="2"/>
          </p:nvPr>
        </p:nvSpPr>
        <p:spPr>
          <a:xfrm>
            <a:off x="856799" y="398922"/>
            <a:ext cx="11259741" cy="605650"/>
          </a:xfrm>
        </p:spPr>
        <p:txBody>
          <a:bodyPr>
            <a:normAutofit/>
          </a:bodyPr>
          <a:lstStyle/>
          <a:p>
            <a:pPr algn="just"/>
            <a:r>
              <a:rPr lang="de-DE" dirty="0" smtClean="0">
                <a:latin typeface="Arial"/>
                <a:cs typeface="Arial"/>
              </a:rPr>
              <a:t>Bebauungsplan-Aufstellungsverfahren „Alter Sportplatz“ </a:t>
            </a:r>
            <a:r>
              <a:rPr lang="de-DE" dirty="0" smtClean="0">
                <a:latin typeface="Arial Narrow"/>
                <a:cs typeface="Arial Narrow"/>
              </a:rPr>
              <a:t>	   </a:t>
            </a:r>
            <a:r>
              <a:rPr lang="de-DE" dirty="0" smtClean="0">
                <a:latin typeface="Arial"/>
                <a:cs typeface="Arial"/>
              </a:rPr>
              <a:t> 	                    </a:t>
            </a:r>
            <a:r>
              <a:rPr lang="de-DE" sz="1100" dirty="0" smtClean="0">
                <a:latin typeface="Arial"/>
                <a:cs typeface="Arial"/>
              </a:rPr>
              <a:t>Informationsveranstaltung 7. März 2017</a:t>
            </a:r>
            <a:endParaRPr lang="de-DE" sz="1100" dirty="0">
              <a:latin typeface="Arial"/>
              <a:cs typeface="Arial"/>
            </a:endParaRPr>
          </a:p>
        </p:txBody>
      </p:sp>
      <p:pic>
        <p:nvPicPr>
          <p:cNvPr id="6" name="Bildplatzhalter 5" descr="P2a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25113" b="-25113"/>
          <a:stretch>
            <a:fillRect/>
          </a:stretch>
        </p:blipFill>
        <p:spPr>
          <a:xfrm>
            <a:off x="856800" y="857885"/>
            <a:ext cx="11088000" cy="8316000"/>
          </a:xfrm>
        </p:spPr>
      </p:pic>
      <p:sp>
        <p:nvSpPr>
          <p:cNvPr id="3" name="Textfeld 2"/>
          <p:cNvSpPr txBox="1"/>
          <p:nvPr/>
        </p:nvSpPr>
        <p:spPr>
          <a:xfrm>
            <a:off x="10121189" y="7958666"/>
            <a:ext cx="18236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latin typeface="Arial"/>
                <a:cs typeface="Arial"/>
              </a:rPr>
              <a:t>BLICK VOM FASANENWEG</a:t>
            </a:r>
            <a:endParaRPr lang="de-DE"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half" idx="2"/>
          </p:nvPr>
        </p:nvSpPr>
        <p:spPr>
          <a:xfrm>
            <a:off x="856800" y="398922"/>
            <a:ext cx="11316948" cy="605650"/>
          </a:xfrm>
        </p:spPr>
        <p:txBody>
          <a:bodyPr>
            <a:normAutofit/>
          </a:bodyPr>
          <a:lstStyle/>
          <a:p>
            <a:pPr algn="just"/>
            <a:r>
              <a:rPr lang="de-DE" dirty="0" smtClean="0">
                <a:latin typeface="Arial"/>
                <a:cs typeface="Arial"/>
              </a:rPr>
              <a:t>Bebauungsplan-Aufstellungsverfahren „Alter Sportplatz“ </a:t>
            </a:r>
            <a:r>
              <a:rPr lang="de-DE" dirty="0" smtClean="0">
                <a:latin typeface="Arial Narrow"/>
                <a:cs typeface="Arial Narrow"/>
              </a:rPr>
              <a:t>	   </a:t>
            </a:r>
            <a:r>
              <a:rPr lang="de-DE" dirty="0" smtClean="0">
                <a:latin typeface="Arial"/>
                <a:cs typeface="Arial"/>
              </a:rPr>
              <a:t> 	                    </a:t>
            </a:r>
            <a:r>
              <a:rPr lang="de-DE" sz="1100" dirty="0" smtClean="0">
                <a:latin typeface="Arial"/>
                <a:cs typeface="Arial"/>
              </a:rPr>
              <a:t>Informationsveranstaltung 7. März 2017</a:t>
            </a:r>
            <a:endParaRPr lang="de-DE" sz="1100" dirty="0">
              <a:latin typeface="Arial"/>
              <a:cs typeface="Arial"/>
            </a:endParaRPr>
          </a:p>
        </p:txBody>
      </p:sp>
      <p:pic>
        <p:nvPicPr>
          <p:cNvPr id="5" name="Bildplatzhalter 4" descr="P1a_gros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25113" b="-25113"/>
          <a:stretch>
            <a:fillRect/>
          </a:stretch>
        </p:blipFill>
        <p:spPr>
          <a:xfrm>
            <a:off x="856800" y="857885"/>
            <a:ext cx="11088000" cy="8316000"/>
          </a:xfrm>
        </p:spPr>
      </p:pic>
      <p:sp>
        <p:nvSpPr>
          <p:cNvPr id="2" name="Textfeld 1"/>
          <p:cNvSpPr txBox="1"/>
          <p:nvPr/>
        </p:nvSpPr>
        <p:spPr>
          <a:xfrm>
            <a:off x="9992636" y="7945622"/>
            <a:ext cx="19521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latin typeface="Arial"/>
                <a:cs typeface="Arial"/>
              </a:rPr>
              <a:t>ZUFAHRT „AM SPORTPLATZ“</a:t>
            </a:r>
            <a:endParaRPr lang="de-DE"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half" idx="2"/>
          </p:nvPr>
        </p:nvSpPr>
        <p:spPr>
          <a:xfrm>
            <a:off x="856800" y="398922"/>
            <a:ext cx="11236858" cy="605650"/>
          </a:xfrm>
        </p:spPr>
        <p:txBody>
          <a:bodyPr>
            <a:normAutofit/>
          </a:bodyPr>
          <a:lstStyle/>
          <a:p>
            <a:pPr algn="just"/>
            <a:r>
              <a:rPr lang="de-DE" dirty="0" smtClean="0">
                <a:latin typeface="Arial"/>
                <a:cs typeface="Arial"/>
              </a:rPr>
              <a:t>Bebauungsplan-Aufstellungsverfahren „Alter Sportplatz“ </a:t>
            </a:r>
            <a:r>
              <a:rPr lang="de-DE" dirty="0" smtClean="0">
                <a:latin typeface="Arial Narrow"/>
                <a:cs typeface="Arial Narrow"/>
              </a:rPr>
              <a:t>	   </a:t>
            </a:r>
            <a:r>
              <a:rPr lang="de-DE" dirty="0" smtClean="0">
                <a:latin typeface="Arial"/>
                <a:cs typeface="Arial"/>
              </a:rPr>
              <a:t> 	                    </a:t>
            </a:r>
            <a:r>
              <a:rPr lang="de-DE" sz="1100" dirty="0" smtClean="0">
                <a:latin typeface="Arial"/>
                <a:cs typeface="Arial"/>
              </a:rPr>
              <a:t>Informationsveranstaltung 7. März 2017</a:t>
            </a:r>
            <a:endParaRPr lang="de-DE" sz="1100" dirty="0">
              <a:latin typeface="Arial"/>
              <a:cs typeface="Arial"/>
            </a:endParaRPr>
          </a:p>
        </p:txBody>
      </p:sp>
      <p:pic>
        <p:nvPicPr>
          <p:cNvPr id="5" name="Bildplatzhalter 4" descr="P5A Sportplatzstrass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89472" b="-89472"/>
          <a:stretch>
            <a:fillRect/>
          </a:stretch>
        </p:blipFill>
        <p:spPr>
          <a:xfrm>
            <a:off x="856800" y="857885"/>
            <a:ext cx="11088000" cy="8316000"/>
          </a:xfrm>
        </p:spPr>
      </p:pic>
      <p:sp>
        <p:nvSpPr>
          <p:cNvPr id="2" name="Textfeld 1"/>
          <p:cNvSpPr txBox="1"/>
          <p:nvPr/>
        </p:nvSpPr>
        <p:spPr>
          <a:xfrm>
            <a:off x="9724759" y="6701022"/>
            <a:ext cx="2220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latin typeface="Arial"/>
                <a:cs typeface="Arial"/>
              </a:rPr>
              <a:t>RÜCKANSICHT VOM BAHNDAMM</a:t>
            </a:r>
            <a:endParaRPr lang="de-DE"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half" idx="2"/>
          </p:nvPr>
        </p:nvSpPr>
        <p:spPr>
          <a:xfrm>
            <a:off x="856800" y="398922"/>
            <a:ext cx="11088000" cy="605650"/>
          </a:xfrm>
        </p:spPr>
        <p:txBody>
          <a:bodyPr>
            <a:normAutofit/>
          </a:bodyPr>
          <a:lstStyle/>
          <a:p>
            <a:pPr algn="just"/>
            <a:r>
              <a:rPr lang="de-DE" dirty="0" smtClean="0">
                <a:latin typeface="Arial"/>
                <a:cs typeface="Arial"/>
              </a:rPr>
              <a:t>Bebauungsplan-Aufstellungsverfahren „Alter Sportplatz“ </a:t>
            </a:r>
            <a:r>
              <a:rPr lang="de-DE" dirty="0" smtClean="0">
                <a:latin typeface="Arial Narrow"/>
                <a:cs typeface="Arial Narrow"/>
              </a:rPr>
              <a:t>	   </a:t>
            </a:r>
            <a:r>
              <a:rPr lang="de-DE" dirty="0" smtClean="0">
                <a:latin typeface="Arial"/>
                <a:cs typeface="Arial"/>
              </a:rPr>
              <a:t> 	               </a:t>
            </a:r>
            <a:r>
              <a:rPr lang="de-DE" sz="1100" dirty="0" smtClean="0">
                <a:latin typeface="Arial"/>
                <a:cs typeface="Arial"/>
              </a:rPr>
              <a:t>Informationsveranstaltung 7. März 2017</a:t>
            </a:r>
            <a:endParaRPr lang="de-DE" sz="1100" dirty="0">
              <a:latin typeface="Arial"/>
              <a:cs typeface="Arial"/>
            </a:endParaRPr>
          </a:p>
        </p:txBody>
      </p:sp>
      <p:pic>
        <p:nvPicPr>
          <p:cNvPr id="5" name="Bildplatzhalter 4" descr="P4a SD Sportplatzstrass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25113" b="-25113"/>
          <a:stretch>
            <a:fillRect/>
          </a:stretch>
        </p:blipFill>
        <p:spPr>
          <a:xfrm>
            <a:off x="1050396" y="4262279"/>
            <a:ext cx="5040000" cy="3780000"/>
          </a:xfrm>
        </p:spPr>
      </p:pic>
      <p:pic>
        <p:nvPicPr>
          <p:cNvPr id="6" name="Bildplatzhalter 4" descr="P4a Sportplatzstrasse.jpg"/>
          <p:cNvPicPr>
            <a:picLocks noChangeAspect="1"/>
          </p:cNvPicPr>
          <p:nvPr/>
        </p:nvPicPr>
        <p:blipFill>
          <a:blip r:embed="rId3"/>
          <a:srcRect t="-25113" b="-25113"/>
          <a:stretch>
            <a:fillRect/>
          </a:stretch>
        </p:blipFill>
        <p:spPr>
          <a:xfrm>
            <a:off x="6506967" y="4262279"/>
            <a:ext cx="5255581" cy="3780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56800" y="7626780"/>
            <a:ext cx="2367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Arial"/>
                <a:cs typeface="Arial"/>
              </a:rPr>
              <a:t>   Bebauung Satteldach, DN 42°</a:t>
            </a:r>
            <a:endParaRPr lang="de-DE" sz="1200" dirty="0"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635101" y="7639626"/>
            <a:ext cx="2212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Arial"/>
                <a:cs typeface="Arial"/>
              </a:rPr>
              <a:t>Bebauung Flachdach, DN 1%</a:t>
            </a:r>
            <a:endParaRPr lang="de-DE" sz="1200" dirty="0">
              <a:latin typeface="Arial"/>
              <a:cs typeface="Arial"/>
            </a:endParaRPr>
          </a:p>
        </p:txBody>
      </p:sp>
      <p:pic>
        <p:nvPicPr>
          <p:cNvPr id="23" name="Bild 22" descr="Schnitt F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67" y="1358900"/>
            <a:ext cx="5040000" cy="3620274"/>
          </a:xfrm>
          <a:prstGeom prst="rect">
            <a:avLst/>
          </a:prstGeom>
        </p:spPr>
      </p:pic>
      <p:pic>
        <p:nvPicPr>
          <p:cNvPr id="24" name="Bild 23" descr="Schnitt Satteldac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96" y="1403350"/>
            <a:ext cx="5040000" cy="35250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Office PowerPoint</Application>
  <PresentationFormat>A3 Papier (297x420 mm)</PresentationFormat>
  <Paragraphs>17</Paragraphs>
  <Slides>10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Ringwald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Ringwald</dc:creator>
  <cp:lastModifiedBy>Vanessa Bruder</cp:lastModifiedBy>
  <cp:revision>29</cp:revision>
  <cp:lastPrinted>2017-03-07T16:00:07Z</cp:lastPrinted>
  <dcterms:created xsi:type="dcterms:W3CDTF">2017-03-07T09:52:13Z</dcterms:created>
  <dcterms:modified xsi:type="dcterms:W3CDTF">2017-03-08T08:09:56Z</dcterms:modified>
</cp:coreProperties>
</file>